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003E49-1EEC-1889-3277-E0E5A06A09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A99BD1-30CD-3AC5-9D04-FDE28E96C6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4880EE-8461-8EFD-9065-590568273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0B0F2-437F-479D-B7B9-9BE52DDB16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74868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89B2E1-1FF4-29D6-EE21-652ECC13F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9F73DC-F90B-29ED-8438-6D2527E5D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D9F927-928D-88AD-A7D9-699FFCB90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BFC14-3B04-4B3D-9125-323699BD448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0588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59EE75-8226-B405-0BCC-01B37ADDB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55891-C460-FF6A-0D6D-E1AE5E6886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6561D7-E6FF-0A7B-99AA-523ABA218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AB0ED-4458-406A-B23A-DF31B5F413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6676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05760B-ED20-510E-9CC7-424B5F492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4E7437-E868-F342-6E8F-155E39BF1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D7C902-6FC9-DB13-400F-3158F1820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F6EB2-02A4-4168-8D37-7480D87F72F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4668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BC6871-6C59-7638-3C65-327F4278E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AC66BC-2355-D827-7394-5E10505B1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89BE22-DEA8-97B9-C079-32970AD1D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F7935-78D4-4CC9-8102-EA32F65275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3995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B625352-A570-F6CB-ACCC-E5DF9F563D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27A1FDE-1316-16CB-7B8E-F7A1B0EE9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85717A4-C4CC-1E25-B25E-127610A9D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6A0D9-EB0E-4DEA-AAB2-30099E5242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2019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9E59415-DB6B-75BB-E77D-6DFAB8FDA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41C4018-727C-842D-F185-5C42BE082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AEE880C-4069-FF16-D696-4E9F8A1CEB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4B740-0BB0-4E5B-9D3A-E60539C213E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351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9BD6AE2-F400-A9A3-08FE-87BAC5714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3F23282-9ADB-F49F-CAAF-32F5F8E9E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8271A50-138D-21D2-CBAC-4D3C34204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726F2-D2D4-4012-9775-EA31D1C30C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9829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14F91DD-90C4-4B45-9649-0E50F6A0C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66E9D91-1487-1FE8-A3D6-CEEC28D49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E29A2F1-033E-CEDC-F001-A7485F970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F3CFD-A955-4D17-9209-9438DE89A9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9293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0F9499A-4806-76A8-E417-48F00A2A6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810A8D3-B9F6-FA7A-9651-7B83A4F01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2B15D7E-ACE9-3DC3-CDD8-FBD22D27A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BEADF-32D5-491D-BBE2-EEBDCA079DF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3111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79536A-E32C-0C9B-8F6D-292E7E3792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FDE6ED8-5B2F-569E-5E89-2C0BA3EE0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F3642F-3A02-589E-6585-C0F8409E2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CD900-6B73-4341-801E-7414A2323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6780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7D39AF5-7F2B-DB5B-0A85-343B117AC9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9850155-AE11-63EC-13C1-07F09329BE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1A1068-84A2-E594-8BAC-1932AB68CD3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A2E365-7B12-02D1-9177-33FA5CD653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94782D-1BD8-C07F-9A51-D0022AEAFA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56248C9-7558-4630-8F7D-D3AD2105451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1401B2A4-8515-7EBB-D6D2-1EFB13DC6F0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84313"/>
            <a:ext cx="9144000" cy="3529012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AU" altLang="en-US" sz="2000" dirty="0"/>
              <a:t>Verse 1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Father, I know that all my life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Is portioned out for me;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The changes that will surely come,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I do not fear to see;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I ask thee for a patient mind,</a:t>
            </a:r>
          </a:p>
          <a:p>
            <a:pPr>
              <a:spcBef>
                <a:spcPct val="0"/>
              </a:spcBef>
            </a:pPr>
            <a:r>
              <a:rPr lang="en-AU" altLang="en-US" sz="4000" dirty="0"/>
              <a:t>Intent on pleasing thee.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5AB63E14-C555-2002-1120-A9BB75C3022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12875"/>
            <a:ext cx="9144000" cy="3844925"/>
          </a:xfrm>
        </p:spPr>
        <p:txBody>
          <a:bodyPr/>
          <a:lstStyle/>
          <a:p>
            <a:r>
              <a:rPr lang="en-AU" altLang="en-US"/>
              <a:t>Verse 2 </a:t>
            </a:r>
            <a:br>
              <a:rPr lang="en-AU" altLang="en-US"/>
            </a:br>
            <a:r>
              <a:rPr lang="en-AU" altLang="en-US" sz="4000"/>
              <a:t>I ask thee for a thoughtful love,</a:t>
            </a:r>
            <a:br>
              <a:rPr lang="en-AU" altLang="en-US" sz="4000"/>
            </a:br>
            <a:r>
              <a:rPr lang="en-AU" altLang="en-US" sz="4000"/>
              <a:t>Through constant watching, wise,</a:t>
            </a:r>
            <a:br>
              <a:rPr lang="en-AU" altLang="en-US" sz="4000"/>
            </a:br>
            <a:r>
              <a:rPr lang="en-AU" altLang="en-US" sz="4000"/>
              <a:t>To meet the glad with joyful smiles,</a:t>
            </a:r>
            <a:br>
              <a:rPr lang="en-AU" altLang="en-US" sz="4000"/>
            </a:br>
            <a:r>
              <a:rPr lang="en-AU" altLang="en-US" sz="4000"/>
              <a:t>And wipe the weeping eyes;</a:t>
            </a:r>
            <a:br>
              <a:rPr lang="en-AU" altLang="en-US" sz="4000"/>
            </a:br>
            <a:r>
              <a:rPr lang="en-AU" altLang="en-US" sz="4000"/>
              <a:t>A heart at leisure from itself,</a:t>
            </a:r>
            <a:br>
              <a:rPr lang="en-AU" altLang="en-US" sz="4000"/>
            </a:br>
            <a:r>
              <a:rPr lang="en-AU" altLang="en-US" sz="4000"/>
              <a:t>To soothe and sympathise.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6">
            <a:extLst>
              <a:ext uri="{FF2B5EF4-FFF2-40B4-BE49-F238E27FC236}">
                <a16:creationId xmlns:a16="http://schemas.microsoft.com/office/drawing/2014/main" id="{27E556CC-E581-47A8-9BE9-73AED4C43A8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125538"/>
            <a:ext cx="9144000" cy="3887787"/>
          </a:xfrm>
        </p:spPr>
        <p:txBody>
          <a:bodyPr/>
          <a:lstStyle/>
          <a:p>
            <a:r>
              <a:rPr lang="en-AU" altLang="en-US"/>
              <a:t>Verse 3 </a:t>
            </a:r>
            <a:br>
              <a:rPr lang="en-AU" altLang="en-US"/>
            </a:br>
            <a:r>
              <a:rPr lang="en-AU" altLang="en-US" sz="4000"/>
              <a:t>I ask thee for the daily strength</a:t>
            </a:r>
            <a:br>
              <a:rPr lang="en-AU" altLang="en-US" sz="4000"/>
            </a:br>
            <a:r>
              <a:rPr lang="en-AU" altLang="en-US" sz="4000"/>
              <a:t>To none that ask denied,</a:t>
            </a:r>
            <a:br>
              <a:rPr lang="en-AU" altLang="en-US" sz="4000"/>
            </a:br>
            <a:r>
              <a:rPr lang="en-AU" altLang="en-US" sz="4000"/>
              <a:t>A mind to blend with outward life</a:t>
            </a:r>
            <a:br>
              <a:rPr lang="en-AU" altLang="en-US" sz="4000"/>
            </a:br>
            <a:r>
              <a:rPr lang="en-AU" altLang="en-US" sz="4000"/>
              <a:t>While keeping at thy side;</a:t>
            </a:r>
            <a:br>
              <a:rPr lang="en-AU" altLang="en-US" sz="4000"/>
            </a:br>
            <a:r>
              <a:rPr lang="en-AU" altLang="en-US" sz="4000"/>
              <a:t>Content to fill a little space</a:t>
            </a:r>
            <a:br>
              <a:rPr lang="en-AU" altLang="en-US" sz="4000"/>
            </a:br>
            <a:r>
              <a:rPr lang="en-AU" altLang="en-US" sz="4000"/>
              <a:t>If thou be glorified.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668BF2C6-6774-DD04-E9FF-406BE07077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52513"/>
            <a:ext cx="9144000" cy="4205287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AU" dirty="0"/>
              <a:t>Verse 4 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In service which thy love appoints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There are no bonds for me;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My secret heart is taught the truth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That makes thy children free: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A life of self‑renouncing love</a:t>
            </a:r>
          </a:p>
          <a:p>
            <a:pPr fontAlgn="auto">
              <a:spcAft>
                <a:spcPts val="0"/>
              </a:spcAft>
              <a:defRPr/>
            </a:pPr>
            <a:r>
              <a:rPr lang="en-AU" sz="4000" dirty="0"/>
              <a:t>Is one of liberty.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0362AB15-7975-CACF-34A0-4C75F0D7CF5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765175"/>
            <a:ext cx="9144000" cy="4608513"/>
          </a:xfrm>
        </p:spPr>
        <p:txBody>
          <a:bodyPr/>
          <a:lstStyle/>
          <a:p>
            <a:r>
              <a:rPr lang="en-AU" altLang="en-US"/>
              <a:t>Verse 5 </a:t>
            </a:r>
          </a:p>
          <a:p>
            <a:r>
              <a:rPr lang="en-AU" altLang="en-US" sz="4000"/>
              <a:t>Wherever in the world I am,</a:t>
            </a:r>
          </a:p>
          <a:p>
            <a:r>
              <a:rPr lang="en-AU" altLang="en-US" sz="4000"/>
              <a:t>In whatsoe'er estate,</a:t>
            </a:r>
          </a:p>
          <a:p>
            <a:r>
              <a:rPr lang="en-AU" altLang="en-US" sz="4000"/>
              <a:t>I have a fellowship with hearts</a:t>
            </a:r>
          </a:p>
          <a:p>
            <a:r>
              <a:rPr lang="en-AU" altLang="en-US" sz="4000"/>
              <a:t>To keep and cultivate,</a:t>
            </a:r>
          </a:p>
          <a:p>
            <a:r>
              <a:rPr lang="en-AU" altLang="en-US" sz="4000"/>
              <a:t>A work of lowly love to do</a:t>
            </a:r>
          </a:p>
          <a:p>
            <a:r>
              <a:rPr lang="en-AU" altLang="en-US" sz="4000"/>
              <a:t>For him on whom I wait.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B2C611F-6D29-4C97-9C35-B5F421C4AF86}"/>
              </a:ext>
            </a:extLst>
          </p:cNvPr>
          <p:cNvSpPr/>
          <p:nvPr/>
        </p:nvSpPr>
        <p:spPr>
          <a:xfrm>
            <a:off x="192088" y="6081713"/>
            <a:ext cx="2251075" cy="577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+mn-lt"/>
              </a:rPr>
              <a:t>Father, I know that all my life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+mn-lt"/>
              </a:rPr>
              <a:t>Anna Laetitia Waring (1823-1910)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+mn-lt"/>
              </a:rPr>
              <a:t>© The General of The Salvation Army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235</Words>
  <Application>Microsoft Office PowerPoint</Application>
  <PresentationFormat>Widescreen</PresentationFormat>
  <Paragraphs>26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Compaq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Cox</dc:creator>
  <cp:lastModifiedBy>Narelle Wheaton</cp:lastModifiedBy>
  <cp:revision>4</cp:revision>
  <dcterms:created xsi:type="dcterms:W3CDTF">2000-05-05T11:23:26Z</dcterms:created>
  <dcterms:modified xsi:type="dcterms:W3CDTF">2023-07-26T08:32:15Z</dcterms:modified>
</cp:coreProperties>
</file>